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7" r:id="rId3"/>
    <p:sldId id="1027" r:id="rId4"/>
    <p:sldId id="1029" r:id="rId5"/>
    <p:sldId id="1019" r:id="rId6"/>
    <p:sldId id="1030" r:id="rId7"/>
    <p:sldId id="1032" r:id="rId8"/>
    <p:sldId id="1034" r:id="rId9"/>
    <p:sldId id="1036" r:id="rId10"/>
    <p:sldId id="1038" r:id="rId11"/>
    <p:sldId id="104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5618D90-D666-FBDE-1404-9180FF0B5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34D629A9-1A12-EC54-6AC8-16E6B5DDC33B}"/>
              </a:ext>
            </a:extLst>
          </p:cNvPr>
          <p:cNvSpPr txBox="1">
            <a:spLocks/>
          </p:cNvSpPr>
          <p:nvPr/>
        </p:nvSpPr>
        <p:spPr bwMode="auto">
          <a:xfrm>
            <a:off x="360854" y="1556795"/>
            <a:ext cx="11485848" cy="453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important for us to obey the traffic </a:t>
            </a:r>
            <a:r>
              <a:rPr lang="en-US" altLang="zh-CN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.If not, it will get us into trouble.When you walk on the </a:t>
            </a:r>
            <a:r>
              <a:rPr lang="en-US" altLang="zh-CN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should keep to the </a:t>
            </a:r>
            <a:r>
              <a:rPr lang="en-US" altLang="zh-CN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.And you should walk along the sidewalk.If you want to </a:t>
            </a:r>
            <a:r>
              <a:rPr lang="en-US" altLang="zh-CN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road, you should go zebra crossing.And you should look </a:t>
            </a:r>
            <a:r>
              <a:rPr lang="en-US" altLang="zh-CN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.If the light is red, you </a:t>
            </a:r>
            <a:r>
              <a:rPr lang="en-US" altLang="zh-CN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shouldn’t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go.When the light is green, you can go quickly.If the light is yellow, you should </a:t>
            </a:r>
            <a:r>
              <a:rPr lang="en-US" altLang="zh-CN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while.Remember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break the traffic rules.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66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B2068-EA74-E14E-EFD5-5BD8B87D9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C0E8499-97FC-88C2-86E5-30F4ADFF8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534831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important for us to obey the traffic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If not, it will get us into trouble. When you walk on the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 should keep to the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And you should walk along the sidewalk. If you want to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road, you should go zebra crossing. And you should look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If the light is red, you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go. When the light is green, you can go quickly. If the light is yellow, you should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while. Remember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break the traffic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06C65F6-900F-FF61-E1D7-51B1F7944324}"/>
              </a:ext>
            </a:extLst>
          </p:cNvPr>
          <p:cNvSpPr txBox="1"/>
          <p:nvPr/>
        </p:nvSpPr>
        <p:spPr>
          <a:xfrm>
            <a:off x="8111430" y="1120568"/>
            <a:ext cx="10309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rules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A95C394-4A04-22DC-AE65-014A410BC7C5}"/>
              </a:ext>
            </a:extLst>
          </p:cNvPr>
          <p:cNvSpPr txBox="1"/>
          <p:nvPr/>
        </p:nvSpPr>
        <p:spPr>
          <a:xfrm>
            <a:off x="7008440" y="1750710"/>
            <a:ext cx="11029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road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8EDB5D1-B49A-F49C-7AF0-AE258BD8F2C8}"/>
              </a:ext>
            </a:extLst>
          </p:cNvPr>
          <p:cNvSpPr txBox="1"/>
          <p:nvPr/>
        </p:nvSpPr>
        <p:spPr>
          <a:xfrm>
            <a:off x="910630" y="2335266"/>
            <a:ext cx="10309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right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3F3E987-ABC4-A599-160F-87AF8FDA777D}"/>
              </a:ext>
            </a:extLst>
          </p:cNvPr>
          <p:cNvSpPr txBox="1"/>
          <p:nvPr/>
        </p:nvSpPr>
        <p:spPr>
          <a:xfrm>
            <a:off x="10764003" y="2418412"/>
            <a:ext cx="11749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cross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2AD9D7C-9394-2613-909D-32C4175040BE}"/>
              </a:ext>
            </a:extLst>
          </p:cNvPr>
          <p:cNvSpPr txBox="1"/>
          <p:nvPr/>
        </p:nvSpPr>
        <p:spPr>
          <a:xfrm>
            <a:off x="9726526" y="2966506"/>
            <a:ext cx="16070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carefully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BBE1E31-8797-E273-78ED-AD741C46DF43}"/>
              </a:ext>
            </a:extLst>
          </p:cNvPr>
          <p:cNvSpPr txBox="1"/>
          <p:nvPr/>
        </p:nvSpPr>
        <p:spPr>
          <a:xfrm>
            <a:off x="3926290" y="3684727"/>
            <a:ext cx="17281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shouldn’t</a:t>
            </a:r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798AADD-7002-9541-32E3-9304BF0364F3}"/>
              </a:ext>
            </a:extLst>
          </p:cNvPr>
          <p:cNvSpPr txBox="1"/>
          <p:nvPr/>
        </p:nvSpPr>
        <p:spPr>
          <a:xfrm>
            <a:off x="6989390" y="4324780"/>
            <a:ext cx="878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wait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92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5FCDD52-3575-93A3-25F6-B538CABAAC5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60854" y="701488"/>
            <a:ext cx="1148584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230688" algn="l"/>
                <a:tab pos="8191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30688" algn="l"/>
                <a:tab pos="8191500" algn="l"/>
              </a:tabLst>
            </a:pP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zh-CN" altLang="zh-CN" sz="2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FCEAFB62-F4E3-75BD-6195-D478D6F5DD4D}"/>
              </a:ext>
            </a:extLst>
          </p:cNvPr>
          <p:cNvSpPr txBox="1">
            <a:spLocks/>
          </p:cNvSpPr>
          <p:nvPr/>
        </p:nvSpPr>
        <p:spPr bwMode="auto">
          <a:xfrm>
            <a:off x="360854" y="132815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Don’t ride bicycle here.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Don’t take pictures.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Don’t fish.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Don’t swim.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Don’t turn left.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ef256.jpg" descr="id:2147495193;FounderCES">
            <a:extLst>
              <a:ext uri="{FF2B5EF4-FFF2-40B4-BE49-F238E27FC236}">
                <a16:creationId xmlns:a16="http://schemas.microsoft.com/office/drawing/2014/main" id="{96860E99-FDAC-2EB0-C144-881C17DEE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559" y="4698085"/>
            <a:ext cx="8784976" cy="173973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FBE28D4-6AB8-5F3B-EBB3-077B1ED33EA7}"/>
              </a:ext>
            </a:extLst>
          </p:cNvPr>
          <p:cNvSpPr txBox="1"/>
          <p:nvPr/>
        </p:nvSpPr>
        <p:spPr>
          <a:xfrm>
            <a:off x="2171631" y="6020342"/>
            <a:ext cx="4671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7D13A5D-F1F8-48F5-D29F-E7B199EF281A}"/>
              </a:ext>
            </a:extLst>
          </p:cNvPr>
          <p:cNvSpPr txBox="1"/>
          <p:nvPr/>
        </p:nvSpPr>
        <p:spPr>
          <a:xfrm>
            <a:off x="3935683" y="6029307"/>
            <a:ext cx="4671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B1ECA95-755A-1798-B7E8-5AB02DB6A944}"/>
              </a:ext>
            </a:extLst>
          </p:cNvPr>
          <p:cNvSpPr txBox="1"/>
          <p:nvPr/>
        </p:nvSpPr>
        <p:spPr>
          <a:xfrm>
            <a:off x="5933722" y="6030253"/>
            <a:ext cx="4671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87C1C89-E2D1-50CE-A872-D85E033685A8}"/>
              </a:ext>
            </a:extLst>
          </p:cNvPr>
          <p:cNvSpPr txBox="1"/>
          <p:nvPr/>
        </p:nvSpPr>
        <p:spPr>
          <a:xfrm>
            <a:off x="7877476" y="6021288"/>
            <a:ext cx="4671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DC93D68-4CF4-1FD5-047D-EB9F9A3A4607}"/>
              </a:ext>
            </a:extLst>
          </p:cNvPr>
          <p:cNvSpPr txBox="1"/>
          <p:nvPr/>
        </p:nvSpPr>
        <p:spPr>
          <a:xfrm>
            <a:off x="9711953" y="6029040"/>
            <a:ext cx="5495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选择合适的应答语。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78359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You can cross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78359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 can’t cross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78359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D8125D4-B241-FF47-F581-A0DFDDB180BF}"/>
              </a:ext>
            </a:extLst>
          </p:cNvPr>
          <p:cNvSpPr txBox="1"/>
          <p:nvPr/>
        </p:nvSpPr>
        <p:spPr>
          <a:xfrm>
            <a:off x="622598" y="3400625"/>
            <a:ext cx="609306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is red.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45A9E4B-F59E-FC90-9F27-D7B84C7ED446}"/>
              </a:ext>
            </a:extLst>
          </p:cNvPr>
          <p:cNvSpPr txBox="1"/>
          <p:nvPr/>
        </p:nvSpPr>
        <p:spPr>
          <a:xfrm>
            <a:off x="982638" y="1582700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2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 txBox="1">
            <a:spLocks/>
          </p:cNvSpPr>
          <p:nvPr/>
        </p:nvSpPr>
        <p:spPr bwMode="auto">
          <a:xfrm>
            <a:off x="360854" y="4025457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you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you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Of course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B8F5EE1-4F79-2087-64E4-FCD36DD66454}"/>
              </a:ext>
            </a:extLst>
          </p:cNvPr>
          <p:cNvSpPr txBox="1"/>
          <p:nvPr/>
        </p:nvSpPr>
        <p:spPr>
          <a:xfrm>
            <a:off x="575270" y="5882425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play football in the street?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7A464AE-5FE3-B3F7-7248-AA41926D39E6}"/>
              </a:ext>
            </a:extLst>
          </p:cNvPr>
          <p:cNvSpPr txBox="1"/>
          <p:nvPr/>
        </p:nvSpPr>
        <p:spPr>
          <a:xfrm>
            <a:off x="982638" y="4142216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34724-692E-586D-4CDB-3DE09F28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 straight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you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B2F6850-B6A8-0129-2D3E-6CE1CCEA8FE2}"/>
              </a:ext>
            </a:extLst>
          </p:cNvPr>
          <p:cNvSpPr txBox="1"/>
          <p:nvPr/>
        </p:nvSpPr>
        <p:spPr>
          <a:xfrm>
            <a:off x="550590" y="2828443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I get to the hospital?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EA79EAB-8698-0823-A3D6-9C2A40CB9CAF}"/>
              </a:ext>
            </a:extLst>
          </p:cNvPr>
          <p:cNvSpPr txBox="1"/>
          <p:nvPr/>
        </p:nvSpPr>
        <p:spPr>
          <a:xfrm>
            <a:off x="964708" y="1029962"/>
            <a:ext cx="526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 txBox="1">
            <a:spLocks/>
          </p:cNvSpPr>
          <p:nvPr/>
        </p:nvSpPr>
        <p:spPr bwMode="auto">
          <a:xfrm>
            <a:off x="360854" y="344728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Turn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That’s 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7C87D47-42DA-379A-BD2A-70E0721A30C7}"/>
              </a:ext>
            </a:extLst>
          </p:cNvPr>
          <p:cNvSpPr txBox="1"/>
          <p:nvPr/>
        </p:nvSpPr>
        <p:spPr>
          <a:xfrm>
            <a:off x="595703" y="5363129"/>
            <a:ext cx="8352928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late for class, what should you say?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D440A20-3BCD-1474-F56C-F3F5886FAB83}"/>
              </a:ext>
            </a:extLst>
          </p:cNvPr>
          <p:cNvSpPr txBox="1"/>
          <p:nvPr/>
        </p:nvSpPr>
        <p:spPr>
          <a:xfrm>
            <a:off x="955743" y="3575554"/>
            <a:ext cx="6029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34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08559-1C7D-AC55-9D77-15E8BAD9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You can’t cross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7C39C6D-C432-F3CC-816A-5E12728D4461}"/>
              </a:ext>
            </a:extLst>
          </p:cNvPr>
          <p:cNvSpPr txBox="1"/>
          <p:nvPr/>
        </p:nvSpPr>
        <p:spPr>
          <a:xfrm>
            <a:off x="622598" y="2824561"/>
            <a:ext cx="792088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Straight on.The park is on your left.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4AE077E-32EE-215E-9914-E1D34896B811}"/>
              </a:ext>
            </a:extLst>
          </p:cNvPr>
          <p:cNvSpPr txBox="1"/>
          <p:nvPr/>
        </p:nvSpPr>
        <p:spPr>
          <a:xfrm>
            <a:off x="964708" y="1040308"/>
            <a:ext cx="5939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360854" y="344957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nine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Twenty-one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are nine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A9389E9-F369-8575-3461-97E215AD68BE}"/>
              </a:ext>
            </a:extLst>
          </p:cNvPr>
          <p:cNvSpPr txBox="1"/>
          <p:nvPr/>
        </p:nvSpPr>
        <p:spPr>
          <a:xfrm>
            <a:off x="622598" y="5315505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time now?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99A8623-23D6-5456-1E6D-76DFD2A0C15D}"/>
              </a:ext>
            </a:extLst>
          </p:cNvPr>
          <p:cNvSpPr txBox="1"/>
          <p:nvPr/>
        </p:nvSpPr>
        <p:spPr>
          <a:xfrm>
            <a:off x="955455" y="3576760"/>
            <a:ext cx="5312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With Amy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BE77B6A-FFD4-A5BC-4CF6-0B831E859B12}"/>
              </a:ext>
            </a:extLst>
          </p:cNvPr>
          <p:cNvSpPr txBox="1"/>
          <p:nvPr/>
        </p:nvSpPr>
        <p:spPr>
          <a:xfrm>
            <a:off x="964708" y="956523"/>
            <a:ext cx="521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8B39360-6A4E-D18B-A545-E0C68023B9BB}"/>
              </a:ext>
            </a:extLst>
          </p:cNvPr>
          <p:cNvSpPr txBox="1"/>
          <p:nvPr/>
        </p:nvSpPr>
        <p:spPr>
          <a:xfrm>
            <a:off x="622598" y="2756435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we going?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34027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we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we want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wants to 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6B2E5F4-2E27-E51A-3AD5-40EB3C79EAEE}"/>
              </a:ext>
            </a:extLst>
          </p:cNvPr>
          <p:cNvSpPr txBox="1"/>
          <p:nvPr/>
        </p:nvSpPr>
        <p:spPr>
          <a:xfrm>
            <a:off x="622598" y="5318553"/>
            <a:ext cx="6096000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go to Guilin?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380A78B-C120-F027-7545-4307DC7D15C2}"/>
              </a:ext>
            </a:extLst>
          </p:cNvPr>
          <p:cNvSpPr txBox="1"/>
          <p:nvPr/>
        </p:nvSpPr>
        <p:spPr>
          <a:xfrm>
            <a:off x="971170" y="3522523"/>
            <a:ext cx="5155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38416"/>
            <a:ext cx="11485848" cy="130317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听第一段对话，回答第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5B58B01D-1C10-5F2A-05A9-09FC914BA73C}"/>
              </a:ext>
            </a:extLst>
          </p:cNvPr>
          <p:cNvSpPr txBox="1">
            <a:spLocks/>
          </p:cNvSpPr>
          <p:nvPr/>
        </p:nvSpPr>
        <p:spPr bwMode="auto">
          <a:xfrm>
            <a:off x="360854" y="20140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find, Simon?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 and a CD.It’s </a:t>
            </a:r>
            <a:r>
              <a:rPr lang="en-US" altLang="zh-CN" b="1" i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it’s difficult.Chinese isn’t easy to learn.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CC79C71-9F19-08CC-574F-75AB92B6EAF6}"/>
              </a:ext>
            </a:extLst>
          </p:cNvPr>
          <p:cNvSpPr txBox="1"/>
          <p:nvPr/>
        </p:nvSpPr>
        <p:spPr>
          <a:xfrm>
            <a:off x="910630" y="4023028"/>
            <a:ext cx="4589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 txBox="1">
            <a:spLocks/>
          </p:cNvSpPr>
          <p:nvPr/>
        </p:nvSpPr>
        <p:spPr bwMode="auto">
          <a:xfrm>
            <a:off x="360854" y="390321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Simon find?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994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A CD. 	C. A book and a CD.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difficult to learn Chinese?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it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No, it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We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2F5DFC7-E0D7-FB52-30CE-2AABF180EE16}"/>
              </a:ext>
            </a:extLst>
          </p:cNvPr>
          <p:cNvSpPr txBox="1"/>
          <p:nvPr/>
        </p:nvSpPr>
        <p:spPr>
          <a:xfrm>
            <a:off x="910630" y="5301208"/>
            <a:ext cx="5133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3D34816-9100-41EE-A764-CFBBDE1E2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181162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听第二段对话，回答第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Simon and Daming going?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the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BDA8AA1-5408-167F-99F1-20E965F2B5B4}"/>
              </a:ext>
            </a:extLst>
          </p:cNvPr>
          <p:cNvSpPr txBox="1">
            <a:spLocks/>
          </p:cNvSpPr>
          <p:nvPr/>
        </p:nvSpPr>
        <p:spPr bwMode="auto">
          <a:xfrm>
            <a:off x="360854" y="1406501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we going, Simon?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library.Please hurry.The library closes at five.It’s twenty to five now.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CB94C3A-FC29-BF67-C9AB-78447033D095}"/>
              </a:ext>
            </a:extLst>
          </p:cNvPr>
          <p:cNvSpPr txBox="1"/>
          <p:nvPr/>
        </p:nvSpPr>
        <p:spPr>
          <a:xfrm>
            <a:off x="964708" y="3428478"/>
            <a:ext cx="521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19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37949CB-B0F2-EAF9-4EFD-064074D5A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the library close?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B33AE17-B623-29EA-E0EB-2275B93D9D7B}"/>
              </a:ext>
            </a:extLst>
          </p:cNvPr>
          <p:cNvSpPr txBox="1"/>
          <p:nvPr/>
        </p:nvSpPr>
        <p:spPr>
          <a:xfrm>
            <a:off x="973673" y="1091574"/>
            <a:ext cx="5850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B4079A64-0C23-02BC-9915-D9B6DF35D532}"/>
              </a:ext>
            </a:extLst>
          </p:cNvPr>
          <p:cNvSpPr txBox="1">
            <a:spLocks/>
          </p:cNvSpPr>
          <p:nvPr/>
        </p:nvSpPr>
        <p:spPr bwMode="auto">
          <a:xfrm>
            <a:off x="360854" y="350455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is it now?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C3F01A7-9026-47C3-5F9E-D317B4265079}"/>
              </a:ext>
            </a:extLst>
          </p:cNvPr>
          <p:cNvSpPr txBox="1"/>
          <p:nvPr/>
        </p:nvSpPr>
        <p:spPr>
          <a:xfrm>
            <a:off x="955743" y="3624370"/>
            <a:ext cx="6029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74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832</Words>
  <Application>Microsoft Office PowerPoint</Application>
  <PresentationFormat>自定义</PresentationFormat>
  <Paragraphs>96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364</cp:revision>
  <dcterms:created xsi:type="dcterms:W3CDTF">2020-11-06T05:24:00Z</dcterms:created>
  <dcterms:modified xsi:type="dcterms:W3CDTF">2025-06-30T09:33:02Z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